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
  </p:notesMasterIdLst>
  <p:sldIdLst>
    <p:sldId id="256" r:id="rId2"/>
    <p:sldId id="258" r:id="rId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76" y="96"/>
      </p:cViewPr>
      <p:guideLst>
        <p:guide orient="horz" pos="18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0CD22-34EF-405A-9842-B70002BED906}"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nl-NL"/>
        </a:p>
      </dgm:t>
    </dgm:pt>
    <dgm:pt modelId="{EAD7579D-72E0-4619-9DBB-641B7104CFF1}">
      <dgm:prSet phldrT="[Tekst]" phldr="0"/>
      <dgm:spPr/>
      <dgm:t>
        <a:bodyPr/>
        <a:lstStyle/>
        <a:p>
          <a:r>
            <a:rPr lang="nl-BE" dirty="0"/>
            <a:t>Nu</a:t>
          </a:r>
          <a:endParaRPr lang="nl-NL" dirty="0"/>
        </a:p>
      </dgm:t>
    </dgm:pt>
    <dgm:pt modelId="{A3046621-A4FF-4CE1-83A6-3287DE6A80F3}" type="parTrans" cxnId="{99AF916C-BC5D-4C7D-8EC4-0C3CE6D2C003}">
      <dgm:prSet/>
      <dgm:spPr/>
      <dgm:t>
        <a:bodyPr/>
        <a:lstStyle/>
        <a:p>
          <a:endParaRPr lang="nl-NL"/>
        </a:p>
      </dgm:t>
    </dgm:pt>
    <dgm:pt modelId="{51053FC3-4C79-4B59-A2D3-08D65D41A435}" type="sibTrans" cxnId="{99AF916C-BC5D-4C7D-8EC4-0C3CE6D2C003}">
      <dgm:prSet/>
      <dgm:spPr/>
      <dgm:t>
        <a:bodyPr/>
        <a:lstStyle/>
        <a:p>
          <a:endParaRPr lang="nl-NL"/>
        </a:p>
      </dgm:t>
    </dgm:pt>
    <dgm:pt modelId="{FE6EAF34-BFC9-47C8-A5F6-62DC6AD072EA}">
      <dgm:prSet phldrT="[Tekst]" phldr="0"/>
      <dgm:spPr/>
      <dgm:t>
        <a:bodyPr/>
        <a:lstStyle/>
        <a:p>
          <a:r>
            <a:rPr lang="nl-BE" dirty="0"/>
            <a:t>Vrederijk</a:t>
          </a:r>
          <a:endParaRPr lang="nl-NL" dirty="0"/>
        </a:p>
      </dgm:t>
    </dgm:pt>
    <dgm:pt modelId="{4A35854A-51C8-47B5-BC9B-20EBB32D6498}" type="parTrans" cxnId="{C6D06607-6EE1-40CC-A599-6AFA06F903D0}">
      <dgm:prSet/>
      <dgm:spPr/>
      <dgm:t>
        <a:bodyPr/>
        <a:lstStyle/>
        <a:p>
          <a:endParaRPr lang="nl-NL"/>
        </a:p>
      </dgm:t>
    </dgm:pt>
    <dgm:pt modelId="{DB23941A-79BC-4B68-9654-155ED4CF9E9F}" type="sibTrans" cxnId="{C6D06607-6EE1-40CC-A599-6AFA06F903D0}">
      <dgm:prSet/>
      <dgm:spPr/>
      <dgm:t>
        <a:bodyPr/>
        <a:lstStyle/>
        <a:p>
          <a:endParaRPr lang="nl-NL"/>
        </a:p>
      </dgm:t>
    </dgm:pt>
    <dgm:pt modelId="{1F849BE8-49D8-4A35-8DFA-43F049FCD65D}">
      <dgm:prSet phldrT="[Tekst]" phldr="0"/>
      <dgm:spPr/>
      <dgm:t>
        <a:bodyPr/>
        <a:lstStyle/>
        <a:p>
          <a:r>
            <a:rPr lang="nl-BE" dirty="0"/>
            <a:t>…</a:t>
          </a:r>
          <a:endParaRPr lang="nl-NL" dirty="0"/>
        </a:p>
      </dgm:t>
    </dgm:pt>
    <dgm:pt modelId="{C53BB715-5F78-4E0A-B5AD-25DB0FF41871}" type="parTrans" cxnId="{76FD72AD-49D2-49DB-842E-98851C2E6528}">
      <dgm:prSet/>
      <dgm:spPr/>
      <dgm:t>
        <a:bodyPr/>
        <a:lstStyle/>
        <a:p>
          <a:endParaRPr lang="nl-NL"/>
        </a:p>
      </dgm:t>
    </dgm:pt>
    <dgm:pt modelId="{9761B186-5FD9-48BB-81CE-3D920C2B4540}" type="sibTrans" cxnId="{76FD72AD-49D2-49DB-842E-98851C2E6528}">
      <dgm:prSet/>
      <dgm:spPr/>
      <dgm:t>
        <a:bodyPr/>
        <a:lstStyle/>
        <a:p>
          <a:endParaRPr lang="nl-NL"/>
        </a:p>
      </dgm:t>
    </dgm:pt>
    <dgm:pt modelId="{F6C481FD-CAB8-4743-B1A1-1779792F49CF}">
      <dgm:prSet phldrT="[Tekst]" phldr="0"/>
      <dgm:spPr/>
      <dgm:t>
        <a:bodyPr/>
        <a:lstStyle/>
        <a:p>
          <a:r>
            <a:rPr lang="nl-BE" dirty="0"/>
            <a:t>Laatste jaarweek</a:t>
          </a:r>
          <a:br>
            <a:rPr lang="nl-BE" dirty="0"/>
          </a:br>
          <a:r>
            <a:rPr lang="nl-BE" dirty="0"/>
            <a:t>2x3½ jaar</a:t>
          </a:r>
          <a:endParaRPr lang="nl-NL" dirty="0"/>
        </a:p>
      </dgm:t>
    </dgm:pt>
    <dgm:pt modelId="{5D38A248-625A-4ED2-A903-3A2A5DA6A5DE}" type="parTrans" cxnId="{F8C26099-501E-4159-A12F-C08759CDAAEB}">
      <dgm:prSet/>
      <dgm:spPr/>
      <dgm:t>
        <a:bodyPr/>
        <a:lstStyle/>
        <a:p>
          <a:endParaRPr lang="nl-NL"/>
        </a:p>
      </dgm:t>
    </dgm:pt>
    <dgm:pt modelId="{87DA115F-93A4-4960-83CF-237FCAE80F81}" type="sibTrans" cxnId="{F8C26099-501E-4159-A12F-C08759CDAAEB}">
      <dgm:prSet/>
      <dgm:spPr/>
      <dgm:t>
        <a:bodyPr/>
        <a:lstStyle/>
        <a:p>
          <a:endParaRPr lang="nl-NL"/>
        </a:p>
      </dgm:t>
    </dgm:pt>
    <dgm:pt modelId="{7DF1B708-6A96-4774-AFEC-C55100CA1B22}">
      <dgm:prSet phldrT="[Tekst]" phldr="0"/>
      <dgm:spPr/>
      <dgm:t>
        <a:bodyPr/>
        <a:lstStyle/>
        <a:p>
          <a:r>
            <a:rPr lang="nl-BE" dirty="0"/>
            <a:t>Nieuwe hemel en aarde</a:t>
          </a:r>
          <a:endParaRPr lang="nl-NL" dirty="0"/>
        </a:p>
      </dgm:t>
    </dgm:pt>
    <dgm:pt modelId="{475FA3E4-BCD8-4429-9635-433CC1ED1C0E}" type="parTrans" cxnId="{D84F6BC9-CAF3-43C2-90FA-C72F4DEDD403}">
      <dgm:prSet/>
      <dgm:spPr/>
      <dgm:t>
        <a:bodyPr/>
        <a:lstStyle/>
        <a:p>
          <a:endParaRPr lang="nl-NL"/>
        </a:p>
      </dgm:t>
    </dgm:pt>
    <dgm:pt modelId="{92E2A6AD-0AB5-4D29-98C4-330947717882}" type="sibTrans" cxnId="{D84F6BC9-CAF3-43C2-90FA-C72F4DEDD403}">
      <dgm:prSet/>
      <dgm:spPr/>
      <dgm:t>
        <a:bodyPr/>
        <a:lstStyle/>
        <a:p>
          <a:endParaRPr lang="nl-NL"/>
        </a:p>
      </dgm:t>
    </dgm:pt>
    <dgm:pt modelId="{D655AB70-61AC-4833-8803-41E975015C70}">
      <dgm:prSet phldrT="[Tekst]" phldr="0"/>
      <dgm:spPr/>
      <dgm:t>
        <a:bodyPr/>
        <a:lstStyle/>
        <a:p>
          <a:r>
            <a:rPr lang="nl-BE" dirty="0"/>
            <a:t>Israël erkent </a:t>
          </a:r>
          <a:r>
            <a:rPr lang="nl-BE" dirty="0" err="1"/>
            <a:t>zeebeest</a:t>
          </a:r>
          <a:endParaRPr lang="nl-NL" dirty="0"/>
        </a:p>
      </dgm:t>
    </dgm:pt>
    <dgm:pt modelId="{10256B9F-7592-4E83-A7BF-42F816B85D82}" type="parTrans" cxnId="{F507A1AD-4446-4B0D-978F-67FA09211C9E}">
      <dgm:prSet/>
      <dgm:spPr/>
      <dgm:t>
        <a:bodyPr/>
        <a:lstStyle/>
        <a:p>
          <a:endParaRPr lang="nl-NL"/>
        </a:p>
      </dgm:t>
    </dgm:pt>
    <dgm:pt modelId="{6041EFC5-4FFC-40A1-9501-0145CCAB3AAC}" type="sibTrans" cxnId="{F507A1AD-4446-4B0D-978F-67FA09211C9E}">
      <dgm:prSet/>
      <dgm:spPr/>
      <dgm:t>
        <a:bodyPr/>
        <a:lstStyle/>
        <a:p>
          <a:endParaRPr lang="nl-NL"/>
        </a:p>
      </dgm:t>
    </dgm:pt>
    <dgm:pt modelId="{EC053DE9-4B37-4B22-A255-2C5E8C515D75}">
      <dgm:prSet phldrT="[Tekst]" phldr="0"/>
      <dgm:spPr/>
      <dgm:t>
        <a:bodyPr/>
        <a:lstStyle/>
        <a:p>
          <a:r>
            <a:rPr lang="nl-BE" dirty="0"/>
            <a:t>Israël 100% trouw</a:t>
          </a:r>
          <a:endParaRPr lang="nl-NL" dirty="0"/>
        </a:p>
      </dgm:t>
    </dgm:pt>
    <dgm:pt modelId="{478C5713-E847-417D-B591-ED18FD2A7CB0}" type="parTrans" cxnId="{180DC5FE-0607-48B3-9161-366F85ADB2A9}">
      <dgm:prSet/>
      <dgm:spPr/>
      <dgm:t>
        <a:bodyPr/>
        <a:lstStyle/>
        <a:p>
          <a:endParaRPr lang="nl-NL"/>
        </a:p>
      </dgm:t>
    </dgm:pt>
    <dgm:pt modelId="{056624B0-6EFA-4588-8F2F-4B0B4152DAA1}" type="sibTrans" cxnId="{180DC5FE-0607-48B3-9161-366F85ADB2A9}">
      <dgm:prSet/>
      <dgm:spPr/>
      <dgm:t>
        <a:bodyPr/>
        <a:lstStyle/>
        <a:p>
          <a:endParaRPr lang="nl-NL"/>
        </a:p>
      </dgm:t>
    </dgm:pt>
    <dgm:pt modelId="{F7389802-05E1-453E-80B0-CC6CDF106E1E}">
      <dgm:prSet phldrT="[Tekst]" phldr="0"/>
      <dgm:spPr/>
      <dgm:t>
        <a:bodyPr/>
        <a:lstStyle/>
        <a:p>
          <a:r>
            <a:rPr lang="nl-BE" dirty="0"/>
            <a:t>Tijd van de volken</a:t>
          </a:r>
          <a:endParaRPr lang="nl-NL" dirty="0"/>
        </a:p>
      </dgm:t>
    </dgm:pt>
    <dgm:pt modelId="{A544A517-1D53-49F2-BE75-0F35DFD88C92}" type="parTrans" cxnId="{16A3E7D7-82EA-4591-9C74-3DEED155F7CE}">
      <dgm:prSet/>
      <dgm:spPr/>
      <dgm:t>
        <a:bodyPr/>
        <a:lstStyle/>
        <a:p>
          <a:endParaRPr lang="nl-NL"/>
        </a:p>
      </dgm:t>
    </dgm:pt>
    <dgm:pt modelId="{0A94F8E0-9B0E-4307-8445-2240094120AA}" type="sibTrans" cxnId="{16A3E7D7-82EA-4591-9C74-3DEED155F7CE}">
      <dgm:prSet/>
      <dgm:spPr/>
      <dgm:t>
        <a:bodyPr/>
        <a:lstStyle/>
        <a:p>
          <a:endParaRPr lang="nl-NL"/>
        </a:p>
      </dgm:t>
    </dgm:pt>
    <dgm:pt modelId="{BAAFE394-A5E6-460A-9C87-DA5C140A94A8}">
      <dgm:prSet phldrT="[Tekst]" phldr="0"/>
      <dgm:spPr/>
      <dgm:t>
        <a:bodyPr/>
        <a:lstStyle/>
        <a:p>
          <a:r>
            <a:rPr lang="nl-BE" dirty="0"/>
            <a:t>Lo-</a:t>
          </a:r>
          <a:r>
            <a:rPr lang="nl-BE" dirty="0" err="1"/>
            <a:t>Ammi</a:t>
          </a:r>
          <a:endParaRPr lang="nl-NL" dirty="0"/>
        </a:p>
      </dgm:t>
    </dgm:pt>
    <dgm:pt modelId="{AC54EB63-61F3-48D6-AB82-216544A8E076}" type="parTrans" cxnId="{6A794FB1-0ABB-4500-8D9F-81D6CA89BD5F}">
      <dgm:prSet/>
      <dgm:spPr/>
      <dgm:t>
        <a:bodyPr/>
        <a:lstStyle/>
        <a:p>
          <a:endParaRPr lang="nl-NL"/>
        </a:p>
      </dgm:t>
    </dgm:pt>
    <dgm:pt modelId="{D5D9C77E-1643-45D4-8C29-1B1F0F5DD686}" type="sibTrans" cxnId="{6A794FB1-0ABB-4500-8D9F-81D6CA89BD5F}">
      <dgm:prSet/>
      <dgm:spPr/>
      <dgm:t>
        <a:bodyPr/>
        <a:lstStyle/>
        <a:p>
          <a:endParaRPr lang="nl-NL"/>
        </a:p>
      </dgm:t>
    </dgm:pt>
    <dgm:pt modelId="{782D07D5-B290-4849-B3DA-409BED85A3E7}">
      <dgm:prSet phldrT="[Tekst]" phldr="0"/>
      <dgm:spPr/>
      <dgm:t>
        <a:bodyPr/>
        <a:lstStyle/>
        <a:p>
          <a:r>
            <a:rPr lang="nl-BE"/>
            <a:t>Tempel vernieuwd</a:t>
          </a:r>
          <a:endParaRPr lang="nl-NL" dirty="0"/>
        </a:p>
      </dgm:t>
    </dgm:pt>
    <dgm:pt modelId="{CBE3DB69-4644-4604-B397-21D1CD28C214}" type="parTrans" cxnId="{303BA0FF-FBCB-4836-B8D2-2AAED9DBC50E}">
      <dgm:prSet/>
      <dgm:spPr/>
      <dgm:t>
        <a:bodyPr/>
        <a:lstStyle/>
        <a:p>
          <a:endParaRPr lang="nl-NL"/>
        </a:p>
      </dgm:t>
    </dgm:pt>
    <dgm:pt modelId="{C92A32BB-640C-47C3-B294-B799A706B998}" type="sibTrans" cxnId="{303BA0FF-FBCB-4836-B8D2-2AAED9DBC50E}">
      <dgm:prSet/>
      <dgm:spPr/>
      <dgm:t>
        <a:bodyPr/>
        <a:lstStyle/>
        <a:p>
          <a:endParaRPr lang="nl-NL"/>
        </a:p>
      </dgm:t>
    </dgm:pt>
    <dgm:pt modelId="{7B837246-9A4B-4D47-8067-8F45C129426D}">
      <dgm:prSet phldrT="[Tekst]" phldr="0"/>
      <dgm:spPr/>
      <dgm:t>
        <a:bodyPr/>
        <a:lstStyle/>
        <a:p>
          <a:r>
            <a:rPr lang="nl-BE"/>
            <a:t>Israël &lt; 10% trouw</a:t>
          </a:r>
          <a:endParaRPr lang="nl-NL" dirty="0"/>
        </a:p>
      </dgm:t>
    </dgm:pt>
    <dgm:pt modelId="{5EB9F7D7-9AB4-4571-B253-87F0153DD5EE}" type="parTrans" cxnId="{88C0A606-1FA1-4EEB-9AC7-E946486BF74C}">
      <dgm:prSet/>
      <dgm:spPr/>
      <dgm:t>
        <a:bodyPr/>
        <a:lstStyle/>
        <a:p>
          <a:endParaRPr lang="nl-NL"/>
        </a:p>
      </dgm:t>
    </dgm:pt>
    <dgm:pt modelId="{BD84CFE7-85C5-41F3-AF09-09D652010406}" type="sibTrans" cxnId="{88C0A606-1FA1-4EEB-9AC7-E946486BF74C}">
      <dgm:prSet/>
      <dgm:spPr/>
      <dgm:t>
        <a:bodyPr/>
        <a:lstStyle/>
        <a:p>
          <a:endParaRPr lang="nl-NL"/>
        </a:p>
      </dgm:t>
    </dgm:pt>
    <dgm:pt modelId="{5A3CB1CE-59BA-4A34-A3BF-F8D3371675E8}">
      <dgm:prSet phldrT="[Tekst]" phldr="0"/>
      <dgm:spPr/>
      <dgm:t>
        <a:bodyPr/>
        <a:lstStyle/>
        <a:p>
          <a:r>
            <a:rPr lang="nl-BE" dirty="0"/>
            <a:t>Assyrië (noorden) strijd tegen Egypte (zuiden)</a:t>
          </a:r>
          <a:endParaRPr lang="nl-NL" dirty="0"/>
        </a:p>
      </dgm:t>
    </dgm:pt>
    <dgm:pt modelId="{21341E20-DEA6-4C05-BD10-F302EF056C86}" type="parTrans" cxnId="{7C3F926E-CD65-4D81-9FCB-6D598209578D}">
      <dgm:prSet/>
      <dgm:spPr/>
    </dgm:pt>
    <dgm:pt modelId="{C9FC0B57-3943-458D-B87E-318E862E8825}" type="sibTrans" cxnId="{7C3F926E-CD65-4D81-9FCB-6D598209578D}">
      <dgm:prSet/>
      <dgm:spPr/>
    </dgm:pt>
    <dgm:pt modelId="{145B0460-69DC-4BB5-9AC2-4355AC485E90}">
      <dgm:prSet phldrT="[Tekst]" phldr="0"/>
      <dgm:spPr/>
      <dgm:t>
        <a:bodyPr/>
        <a:lstStyle/>
        <a:p>
          <a:r>
            <a:rPr lang="nl-BE" dirty="0"/>
            <a:t>Tempel misbruikt</a:t>
          </a:r>
          <a:endParaRPr lang="nl-NL" dirty="0"/>
        </a:p>
      </dgm:t>
    </dgm:pt>
    <dgm:pt modelId="{06D1F345-FFD7-4905-A6A2-F0A2B53B0CB5}" type="parTrans" cxnId="{646521FA-B979-4BE9-B81C-C8B2189163C6}">
      <dgm:prSet/>
      <dgm:spPr/>
    </dgm:pt>
    <dgm:pt modelId="{B510DEEA-CD9C-4E04-BB71-11626CD51E88}" type="sibTrans" cxnId="{646521FA-B979-4BE9-B81C-C8B2189163C6}">
      <dgm:prSet/>
      <dgm:spPr/>
    </dgm:pt>
    <dgm:pt modelId="{4AAF0876-659A-4B11-A7EE-95617A5C2AA8}">
      <dgm:prSet phldrT="[Tekst]" phldr="0"/>
      <dgm:spPr/>
      <dgm:t>
        <a:bodyPr/>
        <a:lstStyle/>
        <a:p>
          <a:r>
            <a:rPr lang="nl-BE" dirty="0"/>
            <a:t>Israël zalft landbeest</a:t>
          </a:r>
          <a:endParaRPr lang="nl-NL" dirty="0"/>
        </a:p>
      </dgm:t>
    </dgm:pt>
    <dgm:pt modelId="{45039F13-F9EB-495E-8879-8483F7326744}" type="parTrans" cxnId="{45E83ED1-C864-48DB-BADC-5C30C0302DC9}">
      <dgm:prSet/>
      <dgm:spPr/>
    </dgm:pt>
    <dgm:pt modelId="{E1703225-7385-4F95-A363-4C89DAE249F7}" type="sibTrans" cxnId="{45E83ED1-C864-48DB-BADC-5C30C0302DC9}">
      <dgm:prSet/>
      <dgm:spPr/>
    </dgm:pt>
    <dgm:pt modelId="{A6AA8043-EB76-4315-89F5-985A854EC797}" type="pres">
      <dgm:prSet presAssocID="{DF00CD22-34EF-405A-9842-B70002BED906}" presName="Name0" presStyleCnt="0">
        <dgm:presLayoutVars>
          <dgm:dir/>
          <dgm:resizeHandles val="exact"/>
        </dgm:presLayoutVars>
      </dgm:prSet>
      <dgm:spPr/>
    </dgm:pt>
    <dgm:pt modelId="{D8833246-F9D6-413A-9EFB-E256A131D4D7}" type="pres">
      <dgm:prSet presAssocID="{EAD7579D-72E0-4619-9DBB-641B7104CFF1}" presName="parAndChTx" presStyleLbl="node1" presStyleIdx="0" presStyleCnt="5">
        <dgm:presLayoutVars>
          <dgm:bulletEnabled val="1"/>
        </dgm:presLayoutVars>
      </dgm:prSet>
      <dgm:spPr/>
    </dgm:pt>
    <dgm:pt modelId="{58ABFD1D-E2D0-42F2-A1CC-9FF48B1B27B0}" type="pres">
      <dgm:prSet presAssocID="{51053FC3-4C79-4B59-A2D3-08D65D41A435}" presName="parAndChSpace" presStyleCnt="0"/>
      <dgm:spPr/>
    </dgm:pt>
    <dgm:pt modelId="{53FAE7F5-86C8-4935-9B08-F49E6D827F20}" type="pres">
      <dgm:prSet presAssocID="{1F849BE8-49D8-4A35-8DFA-43F049FCD65D}" presName="parAndChTx" presStyleLbl="node1" presStyleIdx="1" presStyleCnt="5">
        <dgm:presLayoutVars>
          <dgm:bulletEnabled val="1"/>
        </dgm:presLayoutVars>
      </dgm:prSet>
      <dgm:spPr/>
    </dgm:pt>
    <dgm:pt modelId="{E300BFCA-710B-45E5-8D36-03DBCBA7A82D}" type="pres">
      <dgm:prSet presAssocID="{9761B186-5FD9-48BB-81CE-3D920C2B4540}" presName="parAndChSpace" presStyleCnt="0"/>
      <dgm:spPr/>
    </dgm:pt>
    <dgm:pt modelId="{92642320-9EDB-4B36-8E3F-C345BEC7BBBA}" type="pres">
      <dgm:prSet presAssocID="{F6C481FD-CAB8-4743-B1A1-1779792F49CF}" presName="parAndChTx" presStyleLbl="node1" presStyleIdx="2" presStyleCnt="5">
        <dgm:presLayoutVars>
          <dgm:bulletEnabled val="1"/>
        </dgm:presLayoutVars>
      </dgm:prSet>
      <dgm:spPr/>
    </dgm:pt>
    <dgm:pt modelId="{768F1EE6-41C5-4568-9F79-0AF6E0E1E135}" type="pres">
      <dgm:prSet presAssocID="{87DA115F-93A4-4960-83CF-237FCAE80F81}" presName="parAndChSpace" presStyleCnt="0"/>
      <dgm:spPr/>
    </dgm:pt>
    <dgm:pt modelId="{AC50EE73-9323-4E62-A96C-F85F35C23158}" type="pres">
      <dgm:prSet presAssocID="{FE6EAF34-BFC9-47C8-A5F6-62DC6AD072EA}" presName="parAndChTx" presStyleLbl="node1" presStyleIdx="3" presStyleCnt="5">
        <dgm:presLayoutVars>
          <dgm:bulletEnabled val="1"/>
        </dgm:presLayoutVars>
      </dgm:prSet>
      <dgm:spPr/>
    </dgm:pt>
    <dgm:pt modelId="{917CE7C7-09FF-40E0-B9E4-805A0B7417CE}" type="pres">
      <dgm:prSet presAssocID="{DB23941A-79BC-4B68-9654-155ED4CF9E9F}" presName="parAndChSpace" presStyleCnt="0"/>
      <dgm:spPr/>
    </dgm:pt>
    <dgm:pt modelId="{78C268FD-8F27-467E-9E3C-C6447A21D830}" type="pres">
      <dgm:prSet presAssocID="{7DF1B708-6A96-4774-AFEC-C55100CA1B22}" presName="parAndChTx" presStyleLbl="node1" presStyleIdx="4" presStyleCnt="5">
        <dgm:presLayoutVars>
          <dgm:bulletEnabled val="1"/>
        </dgm:presLayoutVars>
      </dgm:prSet>
      <dgm:spPr/>
    </dgm:pt>
  </dgm:ptLst>
  <dgm:cxnLst>
    <dgm:cxn modelId="{88C0A606-1FA1-4EEB-9AC7-E946486BF74C}" srcId="{EAD7579D-72E0-4619-9DBB-641B7104CFF1}" destId="{7B837246-9A4B-4D47-8067-8F45C129426D}" srcOrd="1" destOrd="0" parTransId="{5EB9F7D7-9AB4-4571-B253-87F0153DD5EE}" sibTransId="{BD84CFE7-85C5-41F3-AF09-09D652010406}"/>
    <dgm:cxn modelId="{C6D06607-6EE1-40CC-A599-6AFA06F903D0}" srcId="{DF00CD22-34EF-405A-9842-B70002BED906}" destId="{FE6EAF34-BFC9-47C8-A5F6-62DC6AD072EA}" srcOrd="3" destOrd="0" parTransId="{4A35854A-51C8-47B5-BC9B-20EBB32D6498}" sibTransId="{DB23941A-79BC-4B68-9654-155ED4CF9E9F}"/>
    <dgm:cxn modelId="{6A7C8709-26A9-4828-B409-425645EF91BB}" type="presOf" srcId="{1F849BE8-49D8-4A35-8DFA-43F049FCD65D}" destId="{53FAE7F5-86C8-4935-9B08-F49E6D827F20}" srcOrd="0" destOrd="0" presId="urn:microsoft.com/office/officeart/2005/8/layout/hChevron3"/>
    <dgm:cxn modelId="{1F0D5511-E959-4E28-A6F7-74AC4A391394}" type="presOf" srcId="{4AAF0876-659A-4B11-A7EE-95617A5C2AA8}" destId="{92642320-9EDB-4B36-8E3F-C345BEC7BBBA}" srcOrd="0" destOrd="2" presId="urn:microsoft.com/office/officeart/2005/8/layout/hChevron3"/>
    <dgm:cxn modelId="{92EC8F24-4C58-4721-8EF7-9C50EDC3192B}" type="presOf" srcId="{5A3CB1CE-59BA-4A34-A3BF-F8D3371675E8}" destId="{53FAE7F5-86C8-4935-9B08-F49E6D827F20}" srcOrd="0" destOrd="1" presId="urn:microsoft.com/office/officeart/2005/8/layout/hChevron3"/>
    <dgm:cxn modelId="{355E652E-0C6A-4D05-AD55-3BCE2CA1E71B}" type="presOf" srcId="{782D07D5-B290-4849-B3DA-409BED85A3E7}" destId="{AC50EE73-9323-4E62-A96C-F85F35C23158}" srcOrd="0" destOrd="2" presId="urn:microsoft.com/office/officeart/2005/8/layout/hChevron3"/>
    <dgm:cxn modelId="{07981E3D-3840-4465-9B66-72107017932A}" type="presOf" srcId="{F7389802-05E1-453E-80B0-CC6CDF106E1E}" destId="{D8833246-F9D6-413A-9EFB-E256A131D4D7}" srcOrd="0" destOrd="1" presId="urn:microsoft.com/office/officeart/2005/8/layout/hChevron3"/>
    <dgm:cxn modelId="{EB0E2F5C-0C35-4E5E-9CDB-3153443842D8}" type="presOf" srcId="{EC053DE9-4B37-4B22-A255-2C5E8C515D75}" destId="{AC50EE73-9323-4E62-A96C-F85F35C23158}" srcOrd="0" destOrd="1" presId="urn:microsoft.com/office/officeart/2005/8/layout/hChevron3"/>
    <dgm:cxn modelId="{6433A645-00FC-4BAD-8833-21B7E68620A2}" type="presOf" srcId="{145B0460-69DC-4BB5-9AC2-4355AC485E90}" destId="{92642320-9EDB-4B36-8E3F-C345BEC7BBBA}" srcOrd="0" destOrd="3" presId="urn:microsoft.com/office/officeart/2005/8/layout/hChevron3"/>
    <dgm:cxn modelId="{99AF916C-BC5D-4C7D-8EC4-0C3CE6D2C003}" srcId="{DF00CD22-34EF-405A-9842-B70002BED906}" destId="{EAD7579D-72E0-4619-9DBB-641B7104CFF1}" srcOrd="0" destOrd="0" parTransId="{A3046621-A4FF-4CE1-83A6-3287DE6A80F3}" sibTransId="{51053FC3-4C79-4B59-A2D3-08D65D41A435}"/>
    <dgm:cxn modelId="{7C3F926E-CD65-4D81-9FCB-6D598209578D}" srcId="{1F849BE8-49D8-4A35-8DFA-43F049FCD65D}" destId="{5A3CB1CE-59BA-4A34-A3BF-F8D3371675E8}" srcOrd="0" destOrd="0" parTransId="{21341E20-DEA6-4C05-BD10-F302EF056C86}" sibTransId="{C9FC0B57-3943-458D-B87E-318E862E8825}"/>
    <dgm:cxn modelId="{77B86287-4C34-4656-9F77-B97130EF6901}" type="presOf" srcId="{EAD7579D-72E0-4619-9DBB-641B7104CFF1}" destId="{D8833246-F9D6-413A-9EFB-E256A131D4D7}" srcOrd="0" destOrd="0" presId="urn:microsoft.com/office/officeart/2005/8/layout/hChevron3"/>
    <dgm:cxn modelId="{1A57E38C-61FD-4C3D-A502-3B1B19C07763}" type="presOf" srcId="{FE6EAF34-BFC9-47C8-A5F6-62DC6AD072EA}" destId="{AC50EE73-9323-4E62-A96C-F85F35C23158}" srcOrd="0" destOrd="0" presId="urn:microsoft.com/office/officeart/2005/8/layout/hChevron3"/>
    <dgm:cxn modelId="{0CDA8198-69F4-42AF-B121-0BAC39D6FEB5}" type="presOf" srcId="{DF00CD22-34EF-405A-9842-B70002BED906}" destId="{A6AA8043-EB76-4315-89F5-985A854EC797}" srcOrd="0" destOrd="0" presId="urn:microsoft.com/office/officeart/2005/8/layout/hChevron3"/>
    <dgm:cxn modelId="{F8C26099-501E-4159-A12F-C08759CDAAEB}" srcId="{DF00CD22-34EF-405A-9842-B70002BED906}" destId="{F6C481FD-CAB8-4743-B1A1-1779792F49CF}" srcOrd="2" destOrd="0" parTransId="{5D38A248-625A-4ED2-A903-3A2A5DA6A5DE}" sibTransId="{87DA115F-93A4-4960-83CF-237FCAE80F81}"/>
    <dgm:cxn modelId="{76FD72AD-49D2-49DB-842E-98851C2E6528}" srcId="{DF00CD22-34EF-405A-9842-B70002BED906}" destId="{1F849BE8-49D8-4A35-8DFA-43F049FCD65D}" srcOrd="1" destOrd="0" parTransId="{C53BB715-5F78-4E0A-B5AD-25DB0FF41871}" sibTransId="{9761B186-5FD9-48BB-81CE-3D920C2B4540}"/>
    <dgm:cxn modelId="{F507A1AD-4446-4B0D-978F-67FA09211C9E}" srcId="{F6C481FD-CAB8-4743-B1A1-1779792F49CF}" destId="{D655AB70-61AC-4833-8803-41E975015C70}" srcOrd="0" destOrd="0" parTransId="{10256B9F-7592-4E83-A7BF-42F816B85D82}" sibTransId="{6041EFC5-4FFC-40A1-9501-0145CCAB3AAC}"/>
    <dgm:cxn modelId="{6A794FB1-0ABB-4500-8D9F-81D6CA89BD5F}" srcId="{EAD7579D-72E0-4619-9DBB-641B7104CFF1}" destId="{BAAFE394-A5E6-460A-9C87-DA5C140A94A8}" srcOrd="2" destOrd="0" parTransId="{AC54EB63-61F3-48D6-AB82-216544A8E076}" sibTransId="{D5D9C77E-1643-45D4-8C29-1B1F0F5DD686}"/>
    <dgm:cxn modelId="{FC1489C2-CECA-4622-B249-86676A04D6F1}" type="presOf" srcId="{D655AB70-61AC-4833-8803-41E975015C70}" destId="{92642320-9EDB-4B36-8E3F-C345BEC7BBBA}" srcOrd="0" destOrd="1" presId="urn:microsoft.com/office/officeart/2005/8/layout/hChevron3"/>
    <dgm:cxn modelId="{D84F6BC9-CAF3-43C2-90FA-C72F4DEDD403}" srcId="{DF00CD22-34EF-405A-9842-B70002BED906}" destId="{7DF1B708-6A96-4774-AFEC-C55100CA1B22}" srcOrd="4" destOrd="0" parTransId="{475FA3E4-BCD8-4429-9635-433CC1ED1C0E}" sibTransId="{92E2A6AD-0AB5-4D29-98C4-330947717882}"/>
    <dgm:cxn modelId="{45E83ED1-C864-48DB-BADC-5C30C0302DC9}" srcId="{F6C481FD-CAB8-4743-B1A1-1779792F49CF}" destId="{4AAF0876-659A-4B11-A7EE-95617A5C2AA8}" srcOrd="1" destOrd="0" parTransId="{45039F13-F9EB-495E-8879-8483F7326744}" sibTransId="{E1703225-7385-4F95-A363-4C89DAE249F7}"/>
    <dgm:cxn modelId="{16A3E7D7-82EA-4591-9C74-3DEED155F7CE}" srcId="{EAD7579D-72E0-4619-9DBB-641B7104CFF1}" destId="{F7389802-05E1-453E-80B0-CC6CDF106E1E}" srcOrd="0" destOrd="0" parTransId="{A544A517-1D53-49F2-BE75-0F35DFD88C92}" sibTransId="{0A94F8E0-9B0E-4307-8445-2240094120AA}"/>
    <dgm:cxn modelId="{0EA98ADA-DEEB-4D43-AE1F-25CD44AF4700}" type="presOf" srcId="{BAAFE394-A5E6-460A-9C87-DA5C140A94A8}" destId="{D8833246-F9D6-413A-9EFB-E256A131D4D7}" srcOrd="0" destOrd="3" presId="urn:microsoft.com/office/officeart/2005/8/layout/hChevron3"/>
    <dgm:cxn modelId="{62738FE2-187D-40A3-A4F8-D474A6020643}" type="presOf" srcId="{F6C481FD-CAB8-4743-B1A1-1779792F49CF}" destId="{92642320-9EDB-4B36-8E3F-C345BEC7BBBA}" srcOrd="0" destOrd="0" presId="urn:microsoft.com/office/officeart/2005/8/layout/hChevron3"/>
    <dgm:cxn modelId="{5296D6E9-5F3B-445E-A62E-95A25EF7BFBC}" type="presOf" srcId="{7B837246-9A4B-4D47-8067-8F45C129426D}" destId="{D8833246-F9D6-413A-9EFB-E256A131D4D7}" srcOrd="0" destOrd="2" presId="urn:microsoft.com/office/officeart/2005/8/layout/hChevron3"/>
    <dgm:cxn modelId="{31E8ADF7-22C7-4F11-B962-BBAE99D2756E}" type="presOf" srcId="{7DF1B708-6A96-4774-AFEC-C55100CA1B22}" destId="{78C268FD-8F27-467E-9E3C-C6447A21D830}" srcOrd="0" destOrd="0" presId="urn:microsoft.com/office/officeart/2005/8/layout/hChevron3"/>
    <dgm:cxn modelId="{646521FA-B979-4BE9-B81C-C8B2189163C6}" srcId="{F6C481FD-CAB8-4743-B1A1-1779792F49CF}" destId="{145B0460-69DC-4BB5-9AC2-4355AC485E90}" srcOrd="2" destOrd="0" parTransId="{06D1F345-FFD7-4905-A6A2-F0A2B53B0CB5}" sibTransId="{B510DEEA-CD9C-4E04-BB71-11626CD51E88}"/>
    <dgm:cxn modelId="{180DC5FE-0607-48B3-9161-366F85ADB2A9}" srcId="{FE6EAF34-BFC9-47C8-A5F6-62DC6AD072EA}" destId="{EC053DE9-4B37-4B22-A255-2C5E8C515D75}" srcOrd="0" destOrd="0" parTransId="{478C5713-E847-417D-B591-ED18FD2A7CB0}" sibTransId="{056624B0-6EFA-4588-8F2F-4B0B4152DAA1}"/>
    <dgm:cxn modelId="{303BA0FF-FBCB-4836-B8D2-2AAED9DBC50E}" srcId="{FE6EAF34-BFC9-47C8-A5F6-62DC6AD072EA}" destId="{782D07D5-B290-4849-B3DA-409BED85A3E7}" srcOrd="1" destOrd="0" parTransId="{CBE3DB69-4644-4604-B397-21D1CD28C214}" sibTransId="{C92A32BB-640C-47C3-B294-B799A706B998}"/>
    <dgm:cxn modelId="{43030E78-1DEB-4079-AF80-9792F2627CD6}" type="presParOf" srcId="{A6AA8043-EB76-4315-89F5-985A854EC797}" destId="{D8833246-F9D6-413A-9EFB-E256A131D4D7}" srcOrd="0" destOrd="0" presId="urn:microsoft.com/office/officeart/2005/8/layout/hChevron3"/>
    <dgm:cxn modelId="{A547EADA-0180-40F8-A395-816DF819A1FB}" type="presParOf" srcId="{A6AA8043-EB76-4315-89F5-985A854EC797}" destId="{58ABFD1D-E2D0-42F2-A1CC-9FF48B1B27B0}" srcOrd="1" destOrd="0" presId="urn:microsoft.com/office/officeart/2005/8/layout/hChevron3"/>
    <dgm:cxn modelId="{16CED7DF-5D25-4B6F-BD10-4A82F981FF33}" type="presParOf" srcId="{A6AA8043-EB76-4315-89F5-985A854EC797}" destId="{53FAE7F5-86C8-4935-9B08-F49E6D827F20}" srcOrd="2" destOrd="0" presId="urn:microsoft.com/office/officeart/2005/8/layout/hChevron3"/>
    <dgm:cxn modelId="{45BBF6CB-D30B-4A81-8E68-9F75DC5EF9FD}" type="presParOf" srcId="{A6AA8043-EB76-4315-89F5-985A854EC797}" destId="{E300BFCA-710B-45E5-8D36-03DBCBA7A82D}" srcOrd="3" destOrd="0" presId="urn:microsoft.com/office/officeart/2005/8/layout/hChevron3"/>
    <dgm:cxn modelId="{FE36CED9-F7B2-41B2-B8AD-E45255AF9F95}" type="presParOf" srcId="{A6AA8043-EB76-4315-89F5-985A854EC797}" destId="{92642320-9EDB-4B36-8E3F-C345BEC7BBBA}" srcOrd="4" destOrd="0" presId="urn:microsoft.com/office/officeart/2005/8/layout/hChevron3"/>
    <dgm:cxn modelId="{6DA3380C-D3BB-425E-B363-4E3481DE4EE2}" type="presParOf" srcId="{A6AA8043-EB76-4315-89F5-985A854EC797}" destId="{768F1EE6-41C5-4568-9F79-0AF6E0E1E135}" srcOrd="5" destOrd="0" presId="urn:microsoft.com/office/officeart/2005/8/layout/hChevron3"/>
    <dgm:cxn modelId="{1D9B08C6-72C5-4724-9E22-1534FB91C610}" type="presParOf" srcId="{A6AA8043-EB76-4315-89F5-985A854EC797}" destId="{AC50EE73-9323-4E62-A96C-F85F35C23158}" srcOrd="6" destOrd="0" presId="urn:microsoft.com/office/officeart/2005/8/layout/hChevron3"/>
    <dgm:cxn modelId="{6CA93026-8BED-46BE-ADC2-4EA2C587466A}" type="presParOf" srcId="{A6AA8043-EB76-4315-89F5-985A854EC797}" destId="{917CE7C7-09FF-40E0-B9E4-805A0B7417CE}" srcOrd="7" destOrd="0" presId="urn:microsoft.com/office/officeart/2005/8/layout/hChevron3"/>
    <dgm:cxn modelId="{7E0F601C-94B2-4AEA-9A03-B7CAA334DFB1}" type="presParOf" srcId="{A6AA8043-EB76-4315-89F5-985A854EC797}" destId="{78C268FD-8F27-467E-9E3C-C6447A21D830}"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33246-F9D6-413A-9EFB-E256A131D4D7}">
      <dsp:nvSpPr>
        <dsp:cNvPr id="0" name=""/>
        <dsp:cNvSpPr/>
      </dsp:nvSpPr>
      <dsp:spPr>
        <a:xfrm>
          <a:off x="1240" y="0"/>
          <a:ext cx="2418457" cy="1320661"/>
        </a:xfrm>
        <a:prstGeom prst="homePlate">
          <a:avLst>
            <a:gd name="adj" fmla="val 2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18" tIns="43180" rIns="341271" bIns="43180" numCol="1" spcCol="1270" anchor="t" anchorCtr="0">
          <a:noAutofit/>
        </a:bodyPr>
        <a:lstStyle/>
        <a:p>
          <a:pPr marL="0" lvl="0" indent="0" algn="l" defTabSz="755650">
            <a:lnSpc>
              <a:spcPct val="90000"/>
            </a:lnSpc>
            <a:spcBef>
              <a:spcPct val="0"/>
            </a:spcBef>
            <a:spcAft>
              <a:spcPct val="35000"/>
            </a:spcAft>
            <a:buNone/>
          </a:pPr>
          <a:r>
            <a:rPr lang="nl-BE" sz="1700" kern="1200" dirty="0"/>
            <a:t>Nu</a:t>
          </a:r>
          <a:endParaRPr lang="nl-NL" sz="1700" kern="1200" dirty="0"/>
        </a:p>
        <a:p>
          <a:pPr marL="114300" lvl="1" indent="-114300" algn="l" defTabSz="577850">
            <a:lnSpc>
              <a:spcPct val="90000"/>
            </a:lnSpc>
            <a:spcBef>
              <a:spcPct val="0"/>
            </a:spcBef>
            <a:spcAft>
              <a:spcPct val="15000"/>
            </a:spcAft>
            <a:buChar char="•"/>
          </a:pPr>
          <a:r>
            <a:rPr lang="nl-BE" sz="1300" kern="1200" dirty="0"/>
            <a:t>Tijd van de volken</a:t>
          </a:r>
          <a:endParaRPr lang="nl-NL" sz="1300" kern="1200" dirty="0"/>
        </a:p>
        <a:p>
          <a:pPr marL="114300" lvl="1" indent="-114300" algn="l" defTabSz="577850">
            <a:lnSpc>
              <a:spcPct val="90000"/>
            </a:lnSpc>
            <a:spcBef>
              <a:spcPct val="0"/>
            </a:spcBef>
            <a:spcAft>
              <a:spcPct val="15000"/>
            </a:spcAft>
            <a:buChar char="•"/>
          </a:pPr>
          <a:r>
            <a:rPr lang="nl-BE" sz="1300" kern="1200"/>
            <a:t>Israël &lt; 10% trouw</a:t>
          </a:r>
          <a:endParaRPr lang="nl-NL" sz="1300" kern="1200" dirty="0"/>
        </a:p>
        <a:p>
          <a:pPr marL="114300" lvl="1" indent="-114300" algn="l" defTabSz="577850">
            <a:lnSpc>
              <a:spcPct val="90000"/>
            </a:lnSpc>
            <a:spcBef>
              <a:spcPct val="0"/>
            </a:spcBef>
            <a:spcAft>
              <a:spcPct val="15000"/>
            </a:spcAft>
            <a:buChar char="•"/>
          </a:pPr>
          <a:r>
            <a:rPr lang="nl-BE" sz="1300" kern="1200" dirty="0"/>
            <a:t>Lo-</a:t>
          </a:r>
          <a:r>
            <a:rPr lang="nl-BE" sz="1300" kern="1200" dirty="0" err="1"/>
            <a:t>Ammi</a:t>
          </a:r>
          <a:endParaRPr lang="nl-NL" sz="1300" kern="1200" dirty="0"/>
        </a:p>
      </dsp:txBody>
      <dsp:txXfrm>
        <a:off x="1240" y="0"/>
        <a:ext cx="2253374" cy="1320661"/>
      </dsp:txXfrm>
    </dsp:sp>
    <dsp:sp modelId="{53FAE7F5-86C8-4935-9B08-F49E6D827F20}">
      <dsp:nvSpPr>
        <dsp:cNvPr id="0" name=""/>
        <dsp:cNvSpPr/>
      </dsp:nvSpPr>
      <dsp:spPr>
        <a:xfrm>
          <a:off x="1936005" y="0"/>
          <a:ext cx="2418457" cy="1320661"/>
        </a:xfrm>
        <a:prstGeom prst="chevron">
          <a:avLst>
            <a:gd name="adj" fmla="val 25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18" tIns="43180" rIns="85318" bIns="43180" numCol="1" spcCol="1270" anchor="t" anchorCtr="0">
          <a:noAutofit/>
        </a:bodyPr>
        <a:lstStyle/>
        <a:p>
          <a:pPr marL="0" lvl="0" indent="0" algn="l" defTabSz="755650">
            <a:lnSpc>
              <a:spcPct val="90000"/>
            </a:lnSpc>
            <a:spcBef>
              <a:spcPct val="0"/>
            </a:spcBef>
            <a:spcAft>
              <a:spcPct val="35000"/>
            </a:spcAft>
            <a:buNone/>
          </a:pPr>
          <a:r>
            <a:rPr lang="nl-BE" sz="1700" kern="1200" dirty="0"/>
            <a:t>…</a:t>
          </a:r>
          <a:endParaRPr lang="nl-NL" sz="1700" kern="1200" dirty="0"/>
        </a:p>
        <a:p>
          <a:pPr marL="114300" lvl="1" indent="-114300" algn="l" defTabSz="577850">
            <a:lnSpc>
              <a:spcPct val="90000"/>
            </a:lnSpc>
            <a:spcBef>
              <a:spcPct val="0"/>
            </a:spcBef>
            <a:spcAft>
              <a:spcPct val="15000"/>
            </a:spcAft>
            <a:buChar char="•"/>
          </a:pPr>
          <a:r>
            <a:rPr lang="nl-BE" sz="1300" kern="1200" dirty="0"/>
            <a:t>Assyrië (noorden) strijd tegen Egypte (zuiden)</a:t>
          </a:r>
          <a:endParaRPr lang="nl-NL" sz="1300" kern="1200" dirty="0"/>
        </a:p>
      </dsp:txBody>
      <dsp:txXfrm>
        <a:off x="2266170" y="0"/>
        <a:ext cx="1758127" cy="1320661"/>
      </dsp:txXfrm>
    </dsp:sp>
    <dsp:sp modelId="{92642320-9EDB-4B36-8E3F-C345BEC7BBBA}">
      <dsp:nvSpPr>
        <dsp:cNvPr id="0" name=""/>
        <dsp:cNvSpPr/>
      </dsp:nvSpPr>
      <dsp:spPr>
        <a:xfrm>
          <a:off x="3870771" y="0"/>
          <a:ext cx="2418457" cy="1320661"/>
        </a:xfrm>
        <a:prstGeom prst="chevron">
          <a:avLst>
            <a:gd name="adj" fmla="val 25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18" tIns="43180" rIns="85318" bIns="43180" numCol="1" spcCol="1270" anchor="t" anchorCtr="0">
          <a:noAutofit/>
        </a:bodyPr>
        <a:lstStyle/>
        <a:p>
          <a:pPr marL="0" lvl="0" indent="0" algn="l" defTabSz="755650">
            <a:lnSpc>
              <a:spcPct val="90000"/>
            </a:lnSpc>
            <a:spcBef>
              <a:spcPct val="0"/>
            </a:spcBef>
            <a:spcAft>
              <a:spcPct val="35000"/>
            </a:spcAft>
            <a:buNone/>
          </a:pPr>
          <a:r>
            <a:rPr lang="nl-BE" sz="1700" kern="1200" dirty="0"/>
            <a:t>Laatste jaarweek</a:t>
          </a:r>
          <a:br>
            <a:rPr lang="nl-BE" sz="1700" kern="1200" dirty="0"/>
          </a:br>
          <a:r>
            <a:rPr lang="nl-BE" sz="1700" kern="1200" dirty="0"/>
            <a:t>2x3½ jaar</a:t>
          </a:r>
          <a:endParaRPr lang="nl-NL" sz="1700" kern="1200" dirty="0"/>
        </a:p>
        <a:p>
          <a:pPr marL="114300" lvl="1" indent="-114300" algn="l" defTabSz="577850">
            <a:lnSpc>
              <a:spcPct val="90000"/>
            </a:lnSpc>
            <a:spcBef>
              <a:spcPct val="0"/>
            </a:spcBef>
            <a:spcAft>
              <a:spcPct val="15000"/>
            </a:spcAft>
            <a:buChar char="•"/>
          </a:pPr>
          <a:r>
            <a:rPr lang="nl-BE" sz="1300" kern="1200" dirty="0"/>
            <a:t>Israël erkent </a:t>
          </a:r>
          <a:r>
            <a:rPr lang="nl-BE" sz="1300" kern="1200" dirty="0" err="1"/>
            <a:t>zeebeest</a:t>
          </a:r>
          <a:endParaRPr lang="nl-NL" sz="1300" kern="1200" dirty="0"/>
        </a:p>
        <a:p>
          <a:pPr marL="114300" lvl="1" indent="-114300" algn="l" defTabSz="577850">
            <a:lnSpc>
              <a:spcPct val="90000"/>
            </a:lnSpc>
            <a:spcBef>
              <a:spcPct val="0"/>
            </a:spcBef>
            <a:spcAft>
              <a:spcPct val="15000"/>
            </a:spcAft>
            <a:buChar char="•"/>
          </a:pPr>
          <a:r>
            <a:rPr lang="nl-BE" sz="1300" kern="1200" dirty="0"/>
            <a:t>Israël zalft landbeest</a:t>
          </a:r>
          <a:endParaRPr lang="nl-NL" sz="1300" kern="1200" dirty="0"/>
        </a:p>
        <a:p>
          <a:pPr marL="114300" lvl="1" indent="-114300" algn="l" defTabSz="577850">
            <a:lnSpc>
              <a:spcPct val="90000"/>
            </a:lnSpc>
            <a:spcBef>
              <a:spcPct val="0"/>
            </a:spcBef>
            <a:spcAft>
              <a:spcPct val="15000"/>
            </a:spcAft>
            <a:buChar char="•"/>
          </a:pPr>
          <a:r>
            <a:rPr lang="nl-BE" sz="1300" kern="1200" dirty="0"/>
            <a:t>Tempel misbruikt</a:t>
          </a:r>
          <a:endParaRPr lang="nl-NL" sz="1300" kern="1200" dirty="0"/>
        </a:p>
      </dsp:txBody>
      <dsp:txXfrm>
        <a:off x="4200936" y="0"/>
        <a:ext cx="1758127" cy="1320661"/>
      </dsp:txXfrm>
    </dsp:sp>
    <dsp:sp modelId="{AC50EE73-9323-4E62-A96C-F85F35C23158}">
      <dsp:nvSpPr>
        <dsp:cNvPr id="0" name=""/>
        <dsp:cNvSpPr/>
      </dsp:nvSpPr>
      <dsp:spPr>
        <a:xfrm>
          <a:off x="5805537" y="0"/>
          <a:ext cx="2418457" cy="1320661"/>
        </a:xfrm>
        <a:prstGeom prst="chevron">
          <a:avLst>
            <a:gd name="adj" fmla="val 25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18" tIns="43180" rIns="85318" bIns="43180" numCol="1" spcCol="1270" anchor="t" anchorCtr="0">
          <a:noAutofit/>
        </a:bodyPr>
        <a:lstStyle/>
        <a:p>
          <a:pPr marL="0" lvl="0" indent="0" algn="l" defTabSz="755650">
            <a:lnSpc>
              <a:spcPct val="90000"/>
            </a:lnSpc>
            <a:spcBef>
              <a:spcPct val="0"/>
            </a:spcBef>
            <a:spcAft>
              <a:spcPct val="35000"/>
            </a:spcAft>
            <a:buNone/>
          </a:pPr>
          <a:r>
            <a:rPr lang="nl-BE" sz="1700" kern="1200" dirty="0"/>
            <a:t>Vrederijk</a:t>
          </a:r>
          <a:endParaRPr lang="nl-NL" sz="1700" kern="1200" dirty="0"/>
        </a:p>
        <a:p>
          <a:pPr marL="114300" lvl="1" indent="-114300" algn="l" defTabSz="577850">
            <a:lnSpc>
              <a:spcPct val="90000"/>
            </a:lnSpc>
            <a:spcBef>
              <a:spcPct val="0"/>
            </a:spcBef>
            <a:spcAft>
              <a:spcPct val="15000"/>
            </a:spcAft>
            <a:buChar char="•"/>
          </a:pPr>
          <a:r>
            <a:rPr lang="nl-BE" sz="1300" kern="1200" dirty="0"/>
            <a:t>Israël 100% trouw</a:t>
          </a:r>
          <a:endParaRPr lang="nl-NL" sz="1300" kern="1200" dirty="0"/>
        </a:p>
        <a:p>
          <a:pPr marL="114300" lvl="1" indent="-114300" algn="l" defTabSz="577850">
            <a:lnSpc>
              <a:spcPct val="90000"/>
            </a:lnSpc>
            <a:spcBef>
              <a:spcPct val="0"/>
            </a:spcBef>
            <a:spcAft>
              <a:spcPct val="15000"/>
            </a:spcAft>
            <a:buChar char="•"/>
          </a:pPr>
          <a:r>
            <a:rPr lang="nl-BE" sz="1300" kern="1200"/>
            <a:t>Tempel vernieuwd</a:t>
          </a:r>
          <a:endParaRPr lang="nl-NL" sz="1300" kern="1200" dirty="0"/>
        </a:p>
      </dsp:txBody>
      <dsp:txXfrm>
        <a:off x="6135702" y="0"/>
        <a:ext cx="1758127" cy="1320661"/>
      </dsp:txXfrm>
    </dsp:sp>
    <dsp:sp modelId="{78C268FD-8F27-467E-9E3C-C6447A21D830}">
      <dsp:nvSpPr>
        <dsp:cNvPr id="0" name=""/>
        <dsp:cNvSpPr/>
      </dsp:nvSpPr>
      <dsp:spPr>
        <a:xfrm>
          <a:off x="7740302" y="0"/>
          <a:ext cx="2418457" cy="1320661"/>
        </a:xfrm>
        <a:prstGeom prst="chevron">
          <a:avLst>
            <a:gd name="adj" fmla="val 2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18" tIns="43180" rIns="85318" bIns="43180" numCol="1" spcCol="1270" anchor="ctr" anchorCtr="0">
          <a:noAutofit/>
        </a:bodyPr>
        <a:lstStyle/>
        <a:p>
          <a:pPr marL="0" lvl="0" indent="0" algn="ctr" defTabSz="755650">
            <a:lnSpc>
              <a:spcPct val="90000"/>
            </a:lnSpc>
            <a:spcBef>
              <a:spcPct val="0"/>
            </a:spcBef>
            <a:spcAft>
              <a:spcPct val="35000"/>
            </a:spcAft>
            <a:buNone/>
          </a:pPr>
          <a:r>
            <a:rPr lang="nl-BE" sz="1700" kern="1200" dirty="0"/>
            <a:t>Nieuwe hemel en aarde</a:t>
          </a:r>
          <a:endParaRPr lang="nl-NL" sz="1700" kern="1200" dirty="0"/>
        </a:p>
      </dsp:txBody>
      <dsp:txXfrm>
        <a:off x="8070467" y="0"/>
        <a:ext cx="1758127" cy="13206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2164C-9A06-44E9-B44C-B8B034C7459D}" type="slidenum">
              <a:rPr lang="nl-BE" smtClean="0"/>
              <a:t>2</a:t>
            </a:fld>
            <a:endParaRPr lang="nl-BE"/>
          </a:p>
        </p:txBody>
      </p:sp>
    </p:spTree>
    <p:extLst>
      <p:ext uri="{BB962C8B-B14F-4D97-AF65-F5344CB8AC3E}">
        <p14:creationId xmlns:p14="http://schemas.microsoft.com/office/powerpoint/2010/main" val="189217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nl-NL"/>
              <a:t>Klik om stijl te bewerken</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9167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34101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64631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62194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nl-NL"/>
              <a:t>Klik om stijl te bewerken</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4709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90235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nl-NL"/>
              <a:t>Klikken om de tekststijl van het model te bewerken</a:t>
            </a:r>
          </a:p>
        </p:txBody>
      </p:sp>
      <p:sp>
        <p:nvSpPr>
          <p:cNvPr id="4" name="Content Placeholder 3"/>
          <p:cNvSpPr>
            <a:spLocks noGrp="1"/>
          </p:cNvSpPr>
          <p:nvPr>
            <p:ph sz="half" idx="2"/>
          </p:nvPr>
        </p:nvSpPr>
        <p:spPr>
          <a:xfrm>
            <a:off x="699824" y="2087563"/>
            <a:ext cx="4298156"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nl-NL"/>
              <a:t>Klikken om de tekststijl van het model te bewerken</a:t>
            </a:r>
          </a:p>
        </p:txBody>
      </p:sp>
      <p:sp>
        <p:nvSpPr>
          <p:cNvPr id="6" name="Content Placeholder 5"/>
          <p:cNvSpPr>
            <a:spLocks noGrp="1"/>
          </p:cNvSpPr>
          <p:nvPr>
            <p:ph sz="quarter" idx="4"/>
          </p:nvPr>
        </p:nvSpPr>
        <p:spPr>
          <a:xfrm>
            <a:off x="5143500" y="2087563"/>
            <a:ext cx="4319323"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1091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24160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57729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nl-NL"/>
              <a:t>Klik om stijl te bewerken</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4563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nl-NL"/>
              <a:t>Klik om stijl te bewerken</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3849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33430117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59"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5306217" y="607220"/>
            <a:ext cx="4154011" cy="2630900"/>
          </a:xfrm>
          <a:noFill/>
        </p:spPr>
        <p:txBody>
          <a:bodyPr>
            <a:normAutofit/>
          </a:bodyPr>
          <a:lstStyle/>
          <a:p>
            <a:pPr algn="l"/>
            <a:r>
              <a:rPr lang="nl-BE" sz="4300" dirty="0"/>
              <a:t>De volken en de verdrukking</a:t>
            </a:r>
          </a:p>
        </p:txBody>
      </p:sp>
      <p:sp>
        <p:nvSpPr>
          <p:cNvPr id="3" name="Ondertitel 2"/>
          <p:cNvSpPr>
            <a:spLocks noGrp="1"/>
          </p:cNvSpPr>
          <p:nvPr>
            <p:ph type="subTitle" idx="1"/>
          </p:nvPr>
        </p:nvSpPr>
        <p:spPr>
          <a:xfrm>
            <a:off x="5306217" y="3393370"/>
            <a:ext cx="4154011" cy="1714408"/>
          </a:xfrm>
          <a:noFill/>
        </p:spPr>
        <p:txBody>
          <a:bodyPr>
            <a:normAutofit/>
          </a:bodyPr>
          <a:lstStyle/>
          <a:p>
            <a:pPr algn="l"/>
            <a:r>
              <a:rPr lang="nl-BE" dirty="0"/>
              <a:t>dr. Raymond R. Hausoul</a:t>
            </a:r>
          </a:p>
        </p:txBody>
      </p:sp>
      <p:pic>
        <p:nvPicPr>
          <p:cNvPr id="4" name="Afbeelding 3">
            <a:extLst>
              <a:ext uri="{FF2B5EF4-FFF2-40B4-BE49-F238E27FC236}">
                <a16:creationId xmlns:a16="http://schemas.microsoft.com/office/drawing/2014/main" id="{1AA3A7DE-61C7-6DB9-2FB4-7EF02286D6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002411" cy="5715000"/>
          </a:xfrm>
          <a:prstGeom prst="rect">
            <a:avLst/>
          </a:prstGeom>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3">
            <a:extLst>
              <a:ext uri="{FF2B5EF4-FFF2-40B4-BE49-F238E27FC236}">
                <a16:creationId xmlns:a16="http://schemas.microsoft.com/office/drawing/2014/main" id="{04FD428E-A2D8-CF45-1D18-1BD4A1D9D0AF}"/>
              </a:ext>
            </a:extLst>
          </p:cNvPr>
          <p:cNvGraphicFramePr>
            <a:graphicFrameLocks/>
          </p:cNvGraphicFramePr>
          <p:nvPr>
            <p:extLst>
              <p:ext uri="{D42A27DB-BD31-4B8C-83A1-F6EECF244321}">
                <p14:modId xmlns:p14="http://schemas.microsoft.com/office/powerpoint/2010/main" val="3125063866"/>
              </p:ext>
            </p:extLst>
          </p:nvPr>
        </p:nvGraphicFramePr>
        <p:xfrm>
          <a:off x="0" y="4369668"/>
          <a:ext cx="10160000" cy="132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a:extLst>
              <a:ext uri="{FF2B5EF4-FFF2-40B4-BE49-F238E27FC236}">
                <a16:creationId xmlns:a16="http://schemas.microsoft.com/office/drawing/2014/main" id="{5AE670EC-B2A5-BFE8-6821-1A6A3A61B3AE}"/>
              </a:ext>
            </a:extLst>
          </p:cNvPr>
          <p:cNvPicPr>
            <a:picLocks noChangeAspect="1"/>
          </p:cNvPicPr>
          <p:nvPr/>
        </p:nvPicPr>
        <p:blipFill>
          <a:blip r:embed="rId8"/>
          <a:stretch>
            <a:fillRect/>
          </a:stretch>
        </p:blipFill>
        <p:spPr>
          <a:xfrm>
            <a:off x="8752408" y="0"/>
            <a:ext cx="1407592" cy="4181837"/>
          </a:xfrm>
          <a:prstGeom prst="rect">
            <a:avLst/>
          </a:prstGeom>
        </p:spPr>
      </p:pic>
      <p:sp>
        <p:nvSpPr>
          <p:cNvPr id="8" name="Tijdelijke aanduiding voor inhoud 2">
            <a:extLst>
              <a:ext uri="{FF2B5EF4-FFF2-40B4-BE49-F238E27FC236}">
                <a16:creationId xmlns:a16="http://schemas.microsoft.com/office/drawing/2014/main" id="{7B7E0AFB-A2BD-D923-9072-D4AEAB29C413}"/>
              </a:ext>
            </a:extLst>
          </p:cNvPr>
          <p:cNvSpPr>
            <a:spLocks noGrp="1"/>
          </p:cNvSpPr>
          <p:nvPr>
            <p:ph idx="1"/>
          </p:nvPr>
        </p:nvSpPr>
        <p:spPr>
          <a:xfrm>
            <a:off x="255464" y="193204"/>
            <a:ext cx="8496944" cy="3626115"/>
          </a:xfrm>
        </p:spPr>
        <p:txBody>
          <a:bodyPr/>
          <a:lstStyle/>
          <a:p>
            <a:pPr marL="0" indent="0">
              <a:buNone/>
            </a:pPr>
            <a:r>
              <a:rPr lang="nl-BE" dirty="0"/>
              <a:t>Maar in de eindtijd zal de koning van het zuiden met hem in botsing komen. De koning van het noorden zal op hem afstormen met wagens, ruiters en veel schepen. Dan zal hij landen binnenvallen en op zijn doortocht zal hij ze verpletteren. Ook het glorievolle land zal hij binnendringen en tienduizenden zullen vallen; maar Edom, Moab en de kern van de Ammonieten zullen aan zijn aanval ontkomen.</a:t>
            </a:r>
          </a:p>
          <a:p>
            <a:pPr marL="0" indent="0" algn="r">
              <a:buNone/>
            </a:pPr>
            <a:r>
              <a:rPr lang="nl-BE" dirty="0"/>
              <a:t>– Daniël 9:40-41</a:t>
            </a:r>
          </a:p>
          <a:p>
            <a:endParaRPr lang="nl-NL" dirty="0"/>
          </a:p>
        </p:txBody>
      </p:sp>
      <p:sp>
        <p:nvSpPr>
          <p:cNvPr id="2" name="Bijschrift: pijl-omlaag 1">
            <a:extLst>
              <a:ext uri="{FF2B5EF4-FFF2-40B4-BE49-F238E27FC236}">
                <a16:creationId xmlns:a16="http://schemas.microsoft.com/office/drawing/2014/main" id="{A92DC475-94C4-A9B7-38E0-71A18F72166E}"/>
              </a:ext>
            </a:extLst>
          </p:cNvPr>
          <p:cNvSpPr/>
          <p:nvPr/>
        </p:nvSpPr>
        <p:spPr>
          <a:xfrm>
            <a:off x="5440040" y="3649588"/>
            <a:ext cx="720080" cy="720080"/>
          </a:xfrm>
          <a:prstGeom prst="downArrowCallou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nl-BE" dirty="0"/>
              <a:t>Komst</a:t>
            </a:r>
            <a:endParaRPr lang="nl-NL" dirty="0"/>
          </a:p>
        </p:txBody>
      </p:sp>
    </p:spTree>
    <p:extLst>
      <p:ext uri="{BB962C8B-B14F-4D97-AF65-F5344CB8AC3E}">
        <p14:creationId xmlns:p14="http://schemas.microsoft.com/office/powerpoint/2010/main" val="2298399595"/>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1312</TotalTime>
  <Words>138</Words>
  <Application>Microsoft Office PowerPoint</Application>
  <PresentationFormat>Aangepast</PresentationFormat>
  <Paragraphs>20</Paragraphs>
  <Slides>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Calibri Light</vt:lpstr>
      <vt:lpstr>Office 2013 - 2022 Thema</vt:lpstr>
      <vt:lpstr>De volken en de verdrukking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95</cp:revision>
  <dcterms:created xsi:type="dcterms:W3CDTF">2019-09-04T13:46:42Z</dcterms:created>
  <dcterms:modified xsi:type="dcterms:W3CDTF">2025-10-13T15:48:17Z</dcterms:modified>
</cp:coreProperties>
</file>